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86" autoAdjust="0"/>
  </p:normalViewPr>
  <p:slideViewPr>
    <p:cSldViewPr>
      <p:cViewPr>
        <p:scale>
          <a:sx n="100" d="100"/>
          <a:sy n="100" d="100"/>
        </p:scale>
        <p:origin x="-51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143007"/>
          </a:xfrm>
          <a:ln>
            <a:solidFill>
              <a:schemeClr val="accent3"/>
            </a:solidFill>
          </a:ln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Ćwiczenia trenujące szyję i głowę</a:t>
            </a:r>
            <a:endParaRPr lang="pl-PL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Odchylanie głowy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/>
              <a:t>Do ćwiczenia najlepiej usiąść na ławeczce, jedną dłonią trzymamy się ławeczki. Jeżeli trzymamy ławeczkę prawą dłonią, to głowę przechylamy w lewo i do delikatnie dociskamy ją również lewą dłonią. Trzymamy przez około 2 minuty a następnie zmieniamy stronę. </a:t>
            </a:r>
          </a:p>
          <a:p>
            <a:pPr>
              <a:buNone/>
            </a:pPr>
            <a:endParaRPr lang="pl-PL" sz="2000" dirty="0" smtClean="0"/>
          </a:p>
          <a:p>
            <a:endParaRPr lang="pl-PL" sz="2400" dirty="0"/>
          </a:p>
        </p:txBody>
      </p:sp>
      <p:pic>
        <p:nvPicPr>
          <p:cNvPr id="4" name="Obraz 3" descr="ćwiczenia-na-rozciąganie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786058"/>
            <a:ext cx="6572296" cy="3286148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Ćwiczenie na bolący tył szyi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/>
              <a:t>Na początek kładziemy coś pod głowę, jako podwyższenie np. książkę. Następnie umieszczamy ją miedzy książką a naszym karkiem po czym delikatnie obracamy głowę po piłeczce.  </a:t>
            </a:r>
          </a:p>
          <a:p>
            <a:pPr>
              <a:buNone/>
            </a:pPr>
            <a:endParaRPr lang="pl-PL" sz="2000" dirty="0"/>
          </a:p>
        </p:txBody>
      </p:sp>
      <p:pic>
        <p:nvPicPr>
          <p:cNvPr id="4" name="Obraz 3" descr="31516656554foto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714620"/>
            <a:ext cx="7000924" cy="3494879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Ruchy koliste głowy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/>
              <a:t>Stajemy w delikatnym rozkroku, staramy się dotknąć podbródkiem klatki piersiowej a następnie zaczynamy malować głową jakby koła. Staramy się wykonywać ćwiczenia bardzo starannie. Najpierw ćwiczenie wykonujemy zgodnie z ruchem wskazówek zegara a potem w przeciwnym kierunku.    </a:t>
            </a:r>
            <a:endParaRPr lang="pl-PL" sz="1800" dirty="0"/>
          </a:p>
        </p:txBody>
      </p:sp>
      <p:pic>
        <p:nvPicPr>
          <p:cNvPr id="4" name="Obraz 3" descr="pobra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1" y="2857496"/>
            <a:ext cx="5287193" cy="351838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Skręty głowy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04349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/>
              <a:t>Stoimy wyprostowani, głowę trzymamy prosto a następnie przychylamy głowę na zmianę w lewo i w prawo, robimy to najmocniej jak tylko potrafimy  </a:t>
            </a:r>
            <a:endParaRPr lang="pl-PL" sz="1600" dirty="0"/>
          </a:p>
        </p:txBody>
      </p:sp>
      <p:pic>
        <p:nvPicPr>
          <p:cNvPr id="4" name="Obraz 3" descr="lrdktkpTURBXy8wMmNkYTE1NDk0OTBkNGI5MDc5ODFlNDM4YjMzNTgyZi5qcGeRlQLNAmwAws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1357298"/>
            <a:ext cx="2143140" cy="498299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Ruchy głową do przodu i do tyłu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sz="1800" dirty="0" smtClean="0"/>
              <a:t>Usiądź prosto, wychyl głowę maksymalnie do przodu nie angażując w to pleców, tylko szyję. Wytrzymaj w tej pozycji około 5 sekund, potem przyciągnij głowę maksymalnie do siebie i również wytrzymaj około 5 sekund.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071810"/>
            <a:ext cx="4286280" cy="3214710"/>
          </a:xfrm>
          <a:prstGeom prst="rect">
            <a:avLst/>
          </a:prstGeom>
          <a:ln>
            <a:solidFill>
              <a:schemeClr val="accent3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dają nam ćwiczenia 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Wszystkie wymienione ćwiczenia mają na celu rozciągać mięśnie szyi i głowy ale również w dalszym czasie chronią nas przed bólami tych mięsni. </a:t>
            </a:r>
            <a:endParaRPr lang="pl-PL" dirty="0"/>
          </a:p>
        </p:txBody>
      </p:sp>
      <p:pic>
        <p:nvPicPr>
          <p:cNvPr id="4" name="Obraz 3" descr="mięśnie-szyi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000372"/>
            <a:ext cx="4762500" cy="310515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tytuł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accent3">
                    <a:lumMod val="75000"/>
                  </a:schemeClr>
                </a:solidFill>
              </a:rPr>
              <a:t>Dziękuję za uwagę</a:t>
            </a:r>
            <a:endParaRPr lang="pl-PL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643570" y="564357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Natalia Marchewka kl. 2Dg</a:t>
            </a:r>
            <a:endParaRPr lang="pl-PL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</TotalTime>
  <Words>234</Words>
  <Application>Microsoft Office PowerPoint</Application>
  <PresentationFormat>Pokaz na ekranie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Miejski</vt:lpstr>
      <vt:lpstr>Ćwiczenia trenujące szyję i głowę</vt:lpstr>
      <vt:lpstr>Odchylanie głowy</vt:lpstr>
      <vt:lpstr>Ćwiczenie na bolący tył szyi</vt:lpstr>
      <vt:lpstr>Ruchy koliste głowy </vt:lpstr>
      <vt:lpstr>Skręty głowy</vt:lpstr>
      <vt:lpstr>Ruchy głową do przodu i do tyłu</vt:lpstr>
      <vt:lpstr>Co dają nam ćwiczenia ?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Ćwiczenia trenujące szyję i głowę</dc:title>
  <dc:creator>Natalia</dc:creator>
  <cp:lastModifiedBy>user</cp:lastModifiedBy>
  <cp:revision>12</cp:revision>
  <dcterms:created xsi:type="dcterms:W3CDTF">2020-11-02T12:07:11Z</dcterms:created>
  <dcterms:modified xsi:type="dcterms:W3CDTF">2021-04-09T11:06:29Z</dcterms:modified>
</cp:coreProperties>
</file>